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68" r:id="rId3"/>
    <p:sldId id="269" r:id="rId4"/>
    <p:sldId id="270" r:id="rId5"/>
    <p:sldId id="271" r:id="rId6"/>
    <p:sldId id="272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58" r:id="rId16"/>
    <p:sldId id="285" r:id="rId17"/>
    <p:sldId id="284" r:id="rId18"/>
    <p:sldId id="257" r:id="rId19"/>
    <p:sldId id="273" r:id="rId20"/>
    <p:sldId id="275" r:id="rId21"/>
    <p:sldId id="276" r:id="rId22"/>
    <p:sldId id="277" r:id="rId23"/>
    <p:sldId id="278" r:id="rId24"/>
    <p:sldId id="286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56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B8712-D30C-40E4-AB33-B88D6D3C66F1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F4C73-6D31-43E4-A265-566C2BB2D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40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5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50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2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8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9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9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4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7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73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37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E69FC-DC75-4C53-9F3F-B0837084715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11531-AE1B-46BF-96A4-A6A6CDAB3F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0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24000"/>
            <a:ext cx="6400800" cy="685800"/>
          </a:xfrm>
        </p:spPr>
        <p:txBody>
          <a:bodyPr>
            <a:noAutofit/>
          </a:bodyPr>
          <a:lstStyle/>
          <a:p>
            <a:pPr algn="r"/>
            <a:r>
              <a:rPr lang="en-US" sz="7200" dirty="0" smtClean="0"/>
              <a:t>(snap, snap)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366600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Teaches us how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207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Devote yourselves to prayer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88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Being watchful and thankful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14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Colossians 4:2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99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Teaches us how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21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 us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216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 us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076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 us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736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 us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1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 us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05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24000"/>
            <a:ext cx="6400800" cy="685800"/>
          </a:xfrm>
        </p:spPr>
        <p:txBody>
          <a:bodyPr>
            <a:noAutofit/>
          </a:bodyPr>
          <a:lstStyle/>
          <a:p>
            <a:pPr algn="r"/>
            <a:r>
              <a:rPr lang="en-US" sz="7200" dirty="0" smtClean="0"/>
              <a:t>(snap, snap)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029962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Devote yourselves to prayer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079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Being watchful and thankful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109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Colossians 4:2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214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Teaches us how to Pray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864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" t="19363" r="3308" b="9314"/>
          <a:stretch/>
        </p:blipFill>
        <p:spPr bwMode="auto">
          <a:xfrm>
            <a:off x="443753" y="1219200"/>
            <a:ext cx="8563728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1097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24000"/>
            <a:ext cx="6400800" cy="685800"/>
          </a:xfrm>
        </p:spPr>
        <p:txBody>
          <a:bodyPr>
            <a:noAutofit/>
          </a:bodyPr>
          <a:lstStyle/>
          <a:p>
            <a:pPr algn="r"/>
            <a:r>
              <a:rPr lang="en-US" sz="7200" dirty="0" smtClean="0"/>
              <a:t>(snap, snap)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2080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24000"/>
            <a:ext cx="6400800" cy="685800"/>
          </a:xfrm>
        </p:spPr>
        <p:txBody>
          <a:bodyPr>
            <a:noAutofit/>
          </a:bodyPr>
          <a:lstStyle/>
          <a:p>
            <a:pPr algn="r"/>
            <a:r>
              <a:rPr lang="en-US" sz="7200" dirty="0" smtClean="0"/>
              <a:t>(snap, snap)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9481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24000"/>
            <a:ext cx="6400800" cy="685800"/>
          </a:xfrm>
        </p:spPr>
        <p:txBody>
          <a:bodyPr>
            <a:noAutofit/>
          </a:bodyPr>
          <a:lstStyle/>
          <a:p>
            <a:pPr algn="r"/>
            <a:r>
              <a:rPr lang="en-US" sz="7200" dirty="0" smtClean="0"/>
              <a:t>(snap, snap)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292613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524000"/>
            <a:ext cx="6400800" cy="685800"/>
          </a:xfrm>
        </p:spPr>
        <p:txBody>
          <a:bodyPr>
            <a:noAutofit/>
          </a:bodyPr>
          <a:lstStyle/>
          <a:p>
            <a:pPr algn="r"/>
            <a:r>
              <a:rPr lang="en-US" sz="7200" dirty="0" smtClean="0"/>
              <a:t>(snap, snap)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89759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Devote yourselves to prayer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356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Being watchful and thankful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94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Colossians 4:2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4572000"/>
            <a:ext cx="6400800" cy="685800"/>
          </a:xfrm>
        </p:spPr>
        <p:txBody>
          <a:bodyPr/>
          <a:lstStyle/>
          <a:p>
            <a:pPr algn="r"/>
            <a:r>
              <a:rPr lang="en-US" dirty="0" smtClean="0"/>
              <a:t>(snap, snap)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699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180</Words>
  <Application>Microsoft Office PowerPoint</Application>
  <PresentationFormat>On-screen Show (4:3)</PresentationFormat>
  <Paragraphs>40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Devote yourselves to prayer</vt:lpstr>
      <vt:lpstr>Being watchful and thankful</vt:lpstr>
      <vt:lpstr>Colossians 4:2</vt:lpstr>
      <vt:lpstr>Teaches us how to Pray</vt:lpstr>
      <vt:lpstr>Devote yourselves to prayer</vt:lpstr>
      <vt:lpstr>Being watchful and thankful</vt:lpstr>
      <vt:lpstr>Colossians 4:2</vt:lpstr>
      <vt:lpstr>Teaches us how to Pray</vt:lpstr>
      <vt:lpstr>Teach us to Pray</vt:lpstr>
      <vt:lpstr>Teach us to Pray</vt:lpstr>
      <vt:lpstr>Teach us to Pray</vt:lpstr>
      <vt:lpstr>Teach us to Pray</vt:lpstr>
      <vt:lpstr>Teach us to Pray</vt:lpstr>
      <vt:lpstr>Devote yourselves to prayer</vt:lpstr>
      <vt:lpstr>Being watchful and thankful</vt:lpstr>
      <vt:lpstr>Colossians 4:2</vt:lpstr>
      <vt:lpstr>Teaches us how to Pray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Sherilyn Dawson</dc:creator>
  <cp:lastModifiedBy>Sherilyn Dawson</cp:lastModifiedBy>
  <cp:revision>2</cp:revision>
  <dcterms:created xsi:type="dcterms:W3CDTF">2016-01-19T15:45:07Z</dcterms:created>
  <dcterms:modified xsi:type="dcterms:W3CDTF">2016-01-19T16:08:13Z</dcterms:modified>
</cp:coreProperties>
</file>